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8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  <p:sldMasterId id="2147483682" r:id="rId2"/>
    <p:sldMasterId id="2147483695" r:id="rId3"/>
    <p:sldMasterId id="2147483708" r:id="rId4"/>
    <p:sldMasterId id="2147483721" r:id="rId5"/>
    <p:sldMasterId id="2147483734" r:id="rId6"/>
    <p:sldMasterId id="2147483751" r:id="rId7"/>
    <p:sldMasterId id="2147483766" r:id="rId8"/>
    <p:sldMasterId id="2147483778" r:id="rId9"/>
  </p:sldMasterIdLst>
  <p:notesMasterIdLst>
    <p:notesMasterId r:id="rId11"/>
  </p:notesMasterIdLst>
  <p:handoutMasterIdLst>
    <p:handoutMasterId r:id="rId12"/>
  </p:handoutMasterIdLst>
  <p:sldIdLst>
    <p:sldId id="432" r:id="rId10"/>
  </p:sldIdLst>
  <p:sldSz cx="9144000" cy="6858000" type="screen4x3"/>
  <p:notesSz cx="6805613" cy="99393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FD0F851-EC5A-4D38-B0AD-8093EC10F338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7" autoAdjust="0"/>
    <p:restoredTop sz="94684" autoAdjust="0"/>
  </p:normalViewPr>
  <p:slideViewPr>
    <p:cSldViewPr showGuides="1">
      <p:cViewPr varScale="1">
        <p:scale>
          <a:sx n="104" d="100"/>
          <a:sy n="104" d="100"/>
        </p:scale>
        <p:origin x="-168" y="-78"/>
      </p:cViewPr>
      <p:guideLst>
        <p:guide orient="horz" pos="4034"/>
        <p:guide orient="horz" pos="902"/>
        <p:guide orient="horz" pos="805"/>
        <p:guide orient="horz" pos="236"/>
        <p:guide pos="5514"/>
        <p:guide pos="25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5624"/>
    </p:cViewPr>
  </p:sorterViewPr>
  <p:notesViewPr>
    <p:cSldViewPr showGuides="1">
      <p:cViewPr>
        <p:scale>
          <a:sx n="98" d="100"/>
          <a:sy n="98" d="100"/>
        </p:scale>
        <p:origin x="-3618" y="108"/>
      </p:cViewPr>
      <p:guideLst>
        <p:guide orient="horz"/>
        <p:guide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11112" y="9627114"/>
            <a:ext cx="4822875" cy="3130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300"/>
            </a:lvl1pPr>
          </a:lstStyle>
          <a:p>
            <a:r>
              <a:rPr lang="en-US" sz="1000" dirty="0">
                <a:latin typeface="CorpoS" pitchFamily="2" charset="0"/>
              </a:rPr>
              <a:t>Presentation title  in CorpoS Regular 9 pt | Department | Date</a:t>
            </a:r>
            <a:endParaRPr lang="de-DE" sz="1000" dirty="0">
              <a:latin typeface="CorpoS" pitchFamily="2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" y="9626288"/>
            <a:ext cx="376613" cy="3130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300"/>
            </a:lvl1pPr>
          </a:lstStyle>
          <a:p>
            <a:pPr algn="ctr"/>
            <a:fld id="{640145A3-FC8C-4529-91D4-D07ED988A661}" type="slidenum">
              <a:rPr lang="de-DE" sz="1000"/>
              <a:pPr algn="ctr"/>
              <a:t>‹#›</a:t>
            </a:fld>
            <a:endParaRPr lang="de-DE" sz="1000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411113" y="9627431"/>
            <a:ext cx="600152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759" y="9728886"/>
            <a:ext cx="939880" cy="10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1943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17563" y="747713"/>
            <a:ext cx="5160962" cy="38719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45" tIns="47822" rIns="95645" bIns="47822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93407" y="4813132"/>
            <a:ext cx="5202909" cy="449223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noProof="0" dirty="0" smtClean="0"/>
              <a:t>Edit text master format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410838" y="9626288"/>
            <a:ext cx="4822875" cy="3130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/>
            </a:lvl1pPr>
          </a:lstStyle>
          <a:p>
            <a:r>
              <a:rPr lang="en-US" dirty="0" smtClean="0"/>
              <a:t>Presentation title  in CorpoS Regular 9 pt | Department | Date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" y="9626288"/>
            <a:ext cx="375114" cy="31305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latin typeface="+mn-lt"/>
              </a:defRPr>
            </a:lvl1pPr>
          </a:lstStyle>
          <a:p>
            <a:fld id="{98F1D224-6CCC-4B5A-B245-0941732BC833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411113" y="9627431"/>
            <a:ext cx="600152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759" y="9728886"/>
            <a:ext cx="939880" cy="10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10885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3.png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3.pn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3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3.pn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department, place, date</a:t>
            </a:r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5234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91861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2145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30551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82816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Headline for content page in CorpoA Regular 30 pt on two lines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 baseline="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dirty="0" smtClean="0"/>
              <a:t>Captions are in CorpoS 9 pt and are placed 0.4 cm beneath the image.</a:t>
            </a:r>
            <a:endParaRPr lang="de-DE" dirty="0" smtClean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57338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14728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080751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53402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33322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2495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2764629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1666936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4665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1447800"/>
            <a:ext cx="757872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0" y="2133600"/>
            <a:ext cx="3713163" cy="4189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5663" y="2133600"/>
            <a:ext cx="3713162" cy="2017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65663" y="4303713"/>
            <a:ext cx="3713162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err="1" smtClean="0">
                <a:solidFill>
                  <a:prstClr val="black"/>
                </a:solidFill>
              </a:rPr>
              <a:t>Dealership</a:t>
            </a:r>
            <a:r>
              <a:rPr lang="de-DE" dirty="0" smtClean="0">
                <a:solidFill>
                  <a:prstClr val="black"/>
                </a:solidFill>
              </a:rPr>
              <a:t> 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 </a:t>
            </a:r>
            <a:fld id="{B3510107-788D-49CC-BA35-84BF1EF0DED6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/>
                </a:solidFill>
              </a:rPr>
              <a:t> </a:t>
            </a:r>
            <a:endParaRPr lang="th-T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70950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800100" y="1447800"/>
            <a:ext cx="757872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00100" y="2133600"/>
            <a:ext cx="3713163" cy="2017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65663" y="2133600"/>
            <a:ext cx="3713162" cy="2017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00100" y="4303713"/>
            <a:ext cx="3713163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5663" y="4303713"/>
            <a:ext cx="3713162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err="1" smtClean="0">
                <a:solidFill>
                  <a:prstClr val="black"/>
                </a:solidFill>
              </a:rPr>
              <a:t>Dealership</a:t>
            </a:r>
            <a:r>
              <a:rPr lang="de-DE" dirty="0" smtClean="0">
                <a:solidFill>
                  <a:prstClr val="black"/>
                </a:solidFill>
              </a:rPr>
              <a:t> 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 </a:t>
            </a:r>
            <a:fld id="{4E5F6D54-D7C0-4884-A9C8-ADFBC27EB0C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/>
                </a:solidFill>
              </a:rPr>
              <a:t> </a:t>
            </a:r>
            <a:endParaRPr lang="th-T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30568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err="1" smtClean="0">
                <a:solidFill>
                  <a:prstClr val="black"/>
                </a:solidFill>
              </a:rPr>
              <a:t>Dealership</a:t>
            </a:r>
            <a:r>
              <a:rPr lang="de-DE" dirty="0" smtClean="0">
                <a:solidFill>
                  <a:prstClr val="black"/>
                </a:solidFill>
              </a:rPr>
              <a:t> 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prstClr val="black"/>
                </a:solidFill>
              </a:rPr>
              <a:t> </a:t>
            </a:r>
            <a:fld id="{661C40C7-A504-4E20-BF30-67ADAC37D27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/>
                </a:solidFill>
              </a:rPr>
              <a:t> </a:t>
            </a:r>
            <a:endParaRPr lang="th-TH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39935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00652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95782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45706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4813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21942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549313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03317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5282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2341242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510456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8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60000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48773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err="1" smtClean="0"/>
              <a:t>Dealership</a:t>
            </a:r>
            <a:r>
              <a:rPr lang="de-DE" dirty="0" smtClean="0"/>
              <a:t> Standards Handbook 2014</a:t>
            </a:r>
            <a:endParaRPr lang="de-DE" dirty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88C44-F1E1-4DF5-9A5A-23FA9BA753F1}" type="slidenum">
              <a:rPr lang="en-US" smtClean="0"/>
              <a:pPr>
                <a:defRPr/>
              </a:pPr>
              <a:t>‹#›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564297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820598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80581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9949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7341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98786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9623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2579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19419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70020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1666556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4002540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4016131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94967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5825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37204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213354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42665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64069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61555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10695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86578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05187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646938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4223095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4149897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00006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9012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261705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01353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81475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73630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76325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38952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816265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74751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4194769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1437280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60000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1538998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0767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Headline for content page in CorpoA Regular 30 pt on two lines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dirty="0" smtClean="0"/>
              <a:t>Add image by clicking symbol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 baseline="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dirty="0" smtClean="0"/>
              <a:t>Captions are in CorpoS 9 pt and are placed 0.4 cm beneath the image.</a:t>
            </a:r>
            <a:endParaRPr lang="de-DE" dirty="0" smtClean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55277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48932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7481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85473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04301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59443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72661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97570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19261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dirty="0" smtClean="0"/>
              <a:t>Chapter heading 45 </a:t>
            </a:r>
            <a:r>
              <a:rPr lang="en-US" dirty="0" err="1" smtClean="0"/>
              <a:t>pt</a:t>
            </a:r>
            <a:r>
              <a:rPr lang="en-US" dirty="0" smtClean="0"/>
              <a:t> on two lines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de-DE" smtClean="0">
                <a:solidFill>
                  <a:prstClr val="black"/>
                </a:solidFill>
              </a:rPr>
              <a:pPr/>
              <a:t>‹#›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dirty="0" smtClean="0"/>
              <a:t>Additional text for chapter heading 15pt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51828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206189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23928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9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59999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1418153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1319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8939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638210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7998" y="5204381"/>
            <a:ext cx="5040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</a:t>
            </a:r>
            <a:r>
              <a:rPr lang="en-US" noProof="0" smtClean="0"/>
              <a:t>, place, </a:t>
            </a:r>
            <a:r>
              <a:rPr lang="en-US" noProof="0" dirty="0" smtClean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2640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age headline on two lines als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36035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ide slide headlin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9" hasCustomPrompt="1"/>
          </p:nvPr>
        </p:nvSpPr>
        <p:spPr>
          <a:xfrm>
            <a:off x="395288" y="1490400"/>
            <a:ext cx="8352000" cy="4905638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62501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and caption beneath th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8352000" cy="445888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r>
              <a:rPr lang="en-US" noProof="0" dirty="0" smtClean="0"/>
              <a:t>Captions are in CorpoS 9 pt and are placed 0.4 cm beneath the image.</a:t>
            </a:r>
            <a:endParaRPr lang="en-US" noProof="0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4972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3789040"/>
            <a:ext cx="8352000" cy="2602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 hasCustomPrompt="1"/>
          </p:nvPr>
        </p:nvSpPr>
        <p:spPr>
          <a:xfrm>
            <a:off x="4608464" y="1490400"/>
            <a:ext cx="4140000" cy="216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2026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7500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6694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headline &amp;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44000" y="1484784"/>
            <a:ext cx="4104000" cy="490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395288" y="1490400"/>
            <a:ext cx="4104000" cy="4899600"/>
          </a:xfrm>
        </p:spPr>
        <p:txBody>
          <a:bodyPr/>
          <a:lstStyle/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70419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3615660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6000" y="36396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</a:t>
            </a:r>
            <a:r>
              <a:rPr lang="en-US" noProof="0" dirty="0" err="1" smtClean="0"/>
              <a:t>pt</a:t>
            </a:r>
            <a:r>
              <a:rPr lang="en-US" noProof="0" dirty="0" smtClean="0"/>
              <a:t> on two lines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34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5205600"/>
            <a:ext cx="8352000" cy="11880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chapter heading 15pt</a:t>
            </a:r>
          </a:p>
        </p:txBody>
      </p:sp>
    </p:spTree>
    <p:extLst>
      <p:ext uri="{BB962C8B-B14F-4D97-AF65-F5344CB8AC3E}">
        <p14:creationId xmlns:p14="http://schemas.microsoft.com/office/powerpoint/2010/main" val="3554032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6000" y="1490398"/>
            <a:ext cx="8352000" cy="3600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2" name="Inhaltsplatzhalter 2"/>
          <p:cNvSpPr>
            <a:spLocks noGrp="1"/>
          </p:cNvSpPr>
          <p:nvPr>
            <p:ph idx="18" hasCustomPrompt="1"/>
          </p:nvPr>
        </p:nvSpPr>
        <p:spPr>
          <a:xfrm>
            <a:off x="395536" y="2160000"/>
            <a:ext cx="8352000" cy="38052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500" b="1"/>
            </a:lvl1pPr>
            <a:lvl2pPr marL="0" indent="0">
              <a:buNone/>
              <a:defRPr sz="1500"/>
            </a:lvl2pPr>
            <a:lvl3pPr marL="0" indent="0">
              <a:buNone/>
              <a:defRPr sz="1500"/>
            </a:lvl3pPr>
            <a:lvl4pPr marL="0" indent="0">
              <a:buNone/>
              <a:defRPr sz="1500"/>
            </a:lvl4pPr>
            <a:lvl5pPr marL="0" indent="0">
              <a:buNone/>
              <a:defRPr sz="1500"/>
            </a:lvl5pPr>
            <a:lvl6pPr marL="0" indent="0">
              <a:buNone/>
              <a:defRPr sz="1500"/>
            </a:lvl6pPr>
            <a:lvl7pPr marL="0" indent="0">
              <a:buNone/>
              <a:defRPr sz="1500"/>
            </a:lvl7pPr>
            <a:lvl8pPr marL="0" indent="0">
              <a:buNone/>
              <a:defRPr sz="1500"/>
            </a:lvl8pPr>
            <a:lvl9pPr marL="0" indent="0">
              <a:buNone/>
              <a:defRPr sz="1500"/>
            </a:lvl9pPr>
          </a:lstStyle>
          <a:p>
            <a:pPr lvl="0"/>
            <a:r>
              <a:rPr lang="en-US" noProof="0" dirty="0" smtClean="0"/>
              <a:t>Edit text master format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20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14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6107810"/>
            <a:ext cx="8353425" cy="288032"/>
          </a:xfrm>
        </p:spPr>
        <p:txBody>
          <a:bodyPr tIns="0">
            <a:norm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900"/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5pPr>
            <a:lvl6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6pPr>
            <a:lvl7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7pPr>
            <a:lvl8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8pPr>
            <a:lvl9pPr marL="0" indent="0">
              <a:lnSpc>
                <a:spcPct val="100000"/>
              </a:lnSpc>
              <a:spcAft>
                <a:spcPts val="0"/>
              </a:spcAft>
              <a:buNone/>
              <a:defRPr sz="900"/>
            </a:lvl9pPr>
          </a:lstStyle>
          <a:p>
            <a:pPr lvl="0"/>
            <a:r>
              <a:rPr lang="en-US" noProof="0" dirty="0" smtClean="0"/>
              <a:t>Table captions are in CorpoS 9 pt and are placed 0.4 cm beneath the table.</a:t>
            </a:r>
          </a:p>
        </p:txBody>
      </p:sp>
    </p:spTree>
    <p:extLst>
      <p:ext uri="{BB962C8B-B14F-4D97-AF65-F5344CB8AC3E}">
        <p14:creationId xmlns:p14="http://schemas.microsoft.com/office/powerpoint/2010/main" val="3664359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41466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6725" y="369888"/>
            <a:ext cx="8205788" cy="1258887"/>
          </a:xfrm>
        </p:spPr>
        <p:txBody>
          <a:bodyPr/>
          <a:lstStyle>
            <a:lvl1pPr>
              <a:lnSpc>
                <a:spcPts val="5000"/>
              </a:lnSpc>
              <a:defRPr sz="4500" smtClean="0"/>
            </a:lvl1pPr>
          </a:lstStyle>
          <a:p>
            <a:pPr lvl="0"/>
            <a:r>
              <a:rPr lang="en-US" noProof="0" smtClean="0"/>
              <a:t>Titelmasterformat durch Klicken bearbeiten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6725" y="1978025"/>
            <a:ext cx="8205788" cy="3375025"/>
          </a:xfrm>
        </p:spPr>
        <p:txBody>
          <a:bodyPr/>
          <a:lstStyle>
            <a:lvl1pPr>
              <a:lnSpc>
                <a:spcPct val="100000"/>
              </a:lnSpc>
              <a:spcAft>
                <a:spcPct val="0"/>
              </a:spcAft>
              <a:defRPr sz="1500" smtClean="0"/>
            </a:lvl1pPr>
          </a:lstStyle>
          <a:p>
            <a:pPr lvl="0"/>
            <a:r>
              <a:rPr lang="en-US" noProof="0" smtClean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7391864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7C34A-0625-418E-8B44-3954BB05884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8606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F0EBD-641D-44AE-B97E-BB4C701CB5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61019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AFED2-55B9-44AE-A492-FAA0AC7D02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84734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5288" y="1420813"/>
            <a:ext cx="4097337" cy="4970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5025" y="1420813"/>
            <a:ext cx="4098925" cy="4970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18638-DDEE-452A-A995-1E17407C83C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81000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A172C-8991-4CB8-81E2-A0E1ED9423B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845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page image in type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377999"/>
            <a:ext cx="8352000" cy="601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noProof="0" dirty="0" smtClean="0"/>
              <a:t>Add image by clicking symbol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9" hasCustomPrompt="1"/>
          </p:nvPr>
        </p:nvSpPr>
        <p:spPr>
          <a:xfrm>
            <a:off x="396000" y="144000"/>
            <a:ext cx="5256000" cy="216000"/>
          </a:xfrm>
        </p:spPr>
        <p:txBody>
          <a:bodyPr>
            <a:noAutofit/>
          </a:bodyPr>
          <a:lstStyle>
            <a:lvl1pPr marL="0" indent="0">
              <a:buFont typeface="Arial" pitchFamily="34" charset="0"/>
              <a:buNone/>
              <a:defRPr sz="1200"/>
            </a:lvl1pPr>
            <a:lvl2pPr marL="0" indent="0">
              <a:buNone/>
              <a:defRPr sz="1200"/>
            </a:lvl2pPr>
            <a:lvl3pPr marL="0" indent="0">
              <a:buNone/>
              <a:defRPr sz="1200"/>
            </a:lvl3pPr>
            <a:lvl4pPr marL="0" indent="0">
              <a:buNone/>
              <a:defRPr sz="1200"/>
            </a:lvl4pPr>
            <a:lvl5pPr marL="0" indent="0">
              <a:buNone/>
              <a:defRPr sz="1200"/>
            </a:lvl5pPr>
            <a:lvl6pPr marL="0" indent="0">
              <a:buNone/>
              <a:defRPr sz="1200"/>
            </a:lvl6pPr>
            <a:lvl7pPr marL="0" indent="0">
              <a:buNone/>
              <a:defRPr sz="1200"/>
            </a:lvl7pPr>
            <a:lvl8pPr marL="0" indent="0">
              <a:buNone/>
              <a:defRPr sz="1200"/>
            </a:lvl8pPr>
            <a:lvl9pPr marL="0" indent="0">
              <a:buNone/>
              <a:defRPr sz="1200"/>
            </a:lvl9pPr>
          </a:lstStyle>
          <a:p>
            <a:pPr lvl="0"/>
            <a:r>
              <a:rPr lang="en-US" noProof="0" dirty="0" smtClean="0"/>
              <a:t>Optional chapter heading</a:t>
            </a: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140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F1FC2-FD4C-445F-87AC-5056B2AE8A7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29796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78FAA-98AC-46EE-8E44-8DB545C8569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57294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17438-100A-463E-9E3C-0898C80C80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0239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1A96F-4E48-491B-88DA-430E530C8C9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44829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639BC-97DF-4B42-9562-D3F454F99E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0796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57975" y="366713"/>
            <a:ext cx="2085975" cy="602456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5288" y="366713"/>
            <a:ext cx="6110287" cy="602456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61505-9991-4737-A644-353EB415CA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9204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366713"/>
            <a:ext cx="8348662" cy="9001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420813"/>
            <a:ext cx="8348662" cy="2408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288" y="3981450"/>
            <a:ext cx="8348662" cy="2409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F6D08-1859-41FE-A231-252D88037D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97838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366713"/>
            <a:ext cx="8348662" cy="9001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95288" y="1420813"/>
            <a:ext cx="8348662" cy="49704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C734F-5C54-481F-9825-B4E6A76CEEF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77684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9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6725" y="369888"/>
            <a:ext cx="8205788" cy="1258887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pPr lvl="0"/>
            <a:r>
              <a:rPr lang="en-US" noProof="0" smtClean="0"/>
              <a:t>Titelmasterformat durch Klicken bearbeiten</a:t>
            </a:r>
          </a:p>
        </p:txBody>
      </p:sp>
      <p:sp>
        <p:nvSpPr>
          <p:cNvPr id="9789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6725" y="1978025"/>
            <a:ext cx="8205788" cy="3375025"/>
          </a:xfrm>
        </p:spPr>
        <p:txBody>
          <a:bodyPr/>
          <a:lstStyle>
            <a:lvl1pPr>
              <a:lnSpc>
                <a:spcPct val="100000"/>
              </a:lnSpc>
              <a:spcAft>
                <a:spcPct val="0"/>
              </a:spcAft>
              <a:defRPr sz="1500"/>
            </a:lvl1pPr>
          </a:lstStyle>
          <a:p>
            <a:pPr lvl="0"/>
            <a:r>
              <a:rPr lang="en-US" noProof="0" smtClean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45937375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Dealership </a:t>
            </a:r>
            <a:r>
              <a:rPr lang="en-US" dirty="0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8DC80-51E2-406D-9AC6-7C5D2344AC6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231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i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95288" y="370800"/>
            <a:ext cx="8352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Chapter heading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6000" y="1936800"/>
            <a:ext cx="8352000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6"/>
            <a:r>
              <a:rPr lang="en-US" noProof="0" dirty="0" smtClean="0"/>
              <a:t>Additional text for chapter heading 15pt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 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58028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Dealership </a:t>
            </a:r>
            <a:r>
              <a:rPr lang="en-US" dirty="0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C62FF-95A9-4672-BFDC-87A89B7FD8F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87597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1420813"/>
            <a:ext cx="4097337" cy="4970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420813"/>
            <a:ext cx="4098925" cy="4970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Dealership </a:t>
            </a:r>
            <a:r>
              <a:rPr lang="en-US" dirty="0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51D1D-9F8C-4928-97C5-85C49DA6BE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68101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Dealership </a:t>
            </a:r>
            <a:r>
              <a:rPr lang="en-US" dirty="0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724FD-27B8-4272-A52C-5441BBD063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51731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Dealership </a:t>
            </a:r>
            <a:r>
              <a:rPr lang="en-US" dirty="0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50EDB-598E-484D-8122-B88D102D8F5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84604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Dealership </a:t>
            </a:r>
            <a:r>
              <a:rPr lang="en-US" dirty="0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FF032-C15A-4D4F-B568-82DCEBCF16D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90074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Dealership </a:t>
            </a:r>
            <a:r>
              <a:rPr lang="en-US" dirty="0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8287C-8DEE-4198-8895-D2F056E4D44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19853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Dealership </a:t>
            </a:r>
            <a:r>
              <a:rPr lang="en-US" dirty="0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046F1-0329-49E4-BE3A-FBA48ED096A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74363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Dealership </a:t>
            </a:r>
            <a:r>
              <a:rPr lang="en-US" dirty="0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6185C-06DB-49BF-88A1-F6C66116F2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008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7975" y="366713"/>
            <a:ext cx="2085975" cy="6024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366713"/>
            <a:ext cx="6110287" cy="6024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Dealership </a:t>
            </a:r>
            <a:r>
              <a:rPr lang="en-US" dirty="0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91F73-41F8-4992-9592-9DEFF1B090A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51131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998" y="370287"/>
            <a:ext cx="8208000" cy="1260000"/>
          </a:xfrm>
        </p:spPr>
        <p:txBody>
          <a:bodyPr/>
          <a:lstStyle>
            <a:lvl1pPr>
              <a:lnSpc>
                <a:spcPts val="5000"/>
              </a:lnSpc>
              <a:defRPr sz="4500"/>
            </a:lvl1pPr>
          </a:lstStyle>
          <a:p>
            <a:r>
              <a:rPr lang="en-US" noProof="0" dirty="0" smtClean="0"/>
              <a:t>Presentation title 45 pt on two lines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1" y="1936800"/>
            <a:ext cx="8209018" cy="3376800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2pPr>
            <a:lvl3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3pPr>
            <a:lvl4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4pPr>
            <a:lvl5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5pPr>
            <a:lvl6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6pPr>
            <a:lvl7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7pPr>
            <a:lvl8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8pPr>
            <a:lvl9pPr marL="0" indent="0" algn="l">
              <a:lnSpc>
                <a:spcPct val="100000"/>
              </a:lnSpc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noProof="0" dirty="0" smtClean="0"/>
              <a:t>Additional text for presentation 15 pt</a:t>
            </a:r>
          </a:p>
          <a:p>
            <a:pPr lvl="0"/>
            <a:r>
              <a:rPr lang="en-US" noProof="0" dirty="0" smtClean="0"/>
              <a:t>First name, surname, department, place, date</a:t>
            </a:r>
          </a:p>
        </p:txBody>
      </p:sp>
      <p:sp>
        <p:nvSpPr>
          <p:cNvPr id="5" name="Textplatzhalt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8652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914000" y="72000"/>
            <a:ext cx="1879200" cy="306000"/>
          </a:xfrm>
          <a:noFill/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 sz="6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2pPr>
            <a:lvl3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3pPr>
            <a:lvl4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4pPr>
            <a:lvl5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5pPr>
            <a:lvl6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6pPr>
            <a:lvl7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7pPr>
            <a:lvl8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8pPr>
            <a:lvl9pPr marL="180000" indent="0">
              <a:lnSpc>
                <a:spcPct val="100000"/>
              </a:lnSpc>
              <a:spcAft>
                <a:spcPts val="0"/>
              </a:spcAft>
              <a:buNone/>
              <a:defRPr sz="6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4915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6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11.xml"/><Relationship Id="rId18" Type="http://schemas.openxmlformats.org/officeDocument/2006/relationships/slideLayout" Target="../slideLayouts/slideLayout116.xml"/><Relationship Id="rId26" Type="http://schemas.openxmlformats.org/officeDocument/2006/relationships/theme" Target="../theme/theme9.xml"/><Relationship Id="rId3" Type="http://schemas.openxmlformats.org/officeDocument/2006/relationships/slideLayout" Target="../slideLayouts/slideLayout101.xml"/><Relationship Id="rId21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10.xml"/><Relationship Id="rId17" Type="http://schemas.openxmlformats.org/officeDocument/2006/relationships/slideLayout" Target="../slideLayouts/slideLayout115.xml"/><Relationship Id="rId25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00.xml"/><Relationship Id="rId16" Type="http://schemas.openxmlformats.org/officeDocument/2006/relationships/slideLayout" Target="../slideLayouts/slideLayout114.xml"/><Relationship Id="rId20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24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03.xml"/><Relationship Id="rId15" Type="http://schemas.openxmlformats.org/officeDocument/2006/relationships/slideLayout" Target="../slideLayouts/slideLayout113.xml"/><Relationship Id="rId23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08.xml"/><Relationship Id="rId19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Relationship Id="rId14" Type="http://schemas.openxmlformats.org/officeDocument/2006/relationships/slideLayout" Target="../slideLayouts/slideLayout112.xml"/><Relationship Id="rId22" Type="http://schemas.openxmlformats.org/officeDocument/2006/relationships/slideLayout" Target="../slideLayouts/slideLayout120.xml"/><Relationship Id="rId27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95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748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01" y="72002"/>
            <a:ext cx="1877413" cy="3047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67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00" y="72002"/>
            <a:ext cx="1877412" cy="3047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346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00" y="72002"/>
            <a:ext cx="1877412" cy="3047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039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001" y="72002"/>
            <a:ext cx="1877413" cy="3047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00" y="72002"/>
            <a:ext cx="1877412" cy="304775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677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noProof="0" dirty="0" smtClean="0">
                <a:solidFill>
                  <a:prstClr val="black"/>
                </a:solidFill>
              </a:rPr>
              <a:t>Dealership Standards Handbook 2014</a:t>
            </a:r>
            <a:endParaRPr lang="en-US" noProof="0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noProof="0" smtClean="0">
                <a:solidFill>
                  <a:prstClr val="black"/>
                </a:solidFill>
              </a:rPr>
              <a:pPr/>
              <a:t>‹#›</a:t>
            </a:fld>
            <a:endParaRPr lang="en-US" noProof="0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001" y="72002"/>
            <a:ext cx="1877413" cy="30477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200" y="72002"/>
            <a:ext cx="1877412" cy="304775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18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366713"/>
            <a:ext cx="8348662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20813"/>
            <a:ext cx="8348662" cy="497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434013" y="6548438"/>
            <a:ext cx="7667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latin typeface="CorpoS" pitchFamily="2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548438"/>
            <a:ext cx="48942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" rIns="0" bIns="0" numCol="1" anchor="ctr" anchorCtr="0" compatLnSpc="1">
            <a:prstTxWarp prst="textNoShape">
              <a:avLst/>
            </a:prstTxWarp>
          </a:bodyPr>
          <a:lstStyle>
            <a:lvl1pPr>
              <a:defRPr sz="900" smtClean="0">
                <a:latin typeface="CorpoS" pitchFamily="2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Dealership 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725" y="6548438"/>
            <a:ext cx="25241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latin typeface="CorpoS" pitchFamily="2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C342F41-9F8E-4C99-B148-FC4593D098E9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5288" y="6551613"/>
            <a:ext cx="834866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14" descr="WortMArke_1200dpi_0,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913" y="6650038"/>
            <a:ext cx="938212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0885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ts val="2600"/>
        </a:lnSpc>
        <a:spcBef>
          <a:spcPct val="0"/>
        </a:spcBef>
        <a:spcAft>
          <a:spcPts val="100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63525" indent="-261938" algn="l" rtl="0" eaLnBrk="0" fontAlgn="base" hangingPunct="0">
        <a:lnSpc>
          <a:spcPts val="2600"/>
        </a:lnSpc>
        <a:spcBef>
          <a:spcPct val="0"/>
        </a:spcBef>
        <a:spcAft>
          <a:spcPts val="1000"/>
        </a:spcAft>
        <a:buFont typeface="CorpoS" pitchFamily="2" charset="0"/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538163" indent="-268288" algn="l" rtl="0" eaLnBrk="0" fontAlgn="base" hangingPunct="0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3pPr>
      <a:lvl4pPr marL="539750" indent="-269875" algn="l" rtl="0" eaLnBrk="0" fontAlgn="base" hangingPunct="0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4pPr>
      <a:lvl5pPr marL="539750" indent="-269875" algn="l" rtl="0" eaLnBrk="0" fontAlgn="base" hangingPunct="0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5pPr>
      <a:lvl6pPr marL="2960688" indent="-85725" algn="l" rtl="0" fontAlgn="base">
        <a:lnSpc>
          <a:spcPts val="2200"/>
        </a:lnSpc>
        <a:spcBef>
          <a:spcPct val="0"/>
        </a:spcBef>
        <a:spcAft>
          <a:spcPct val="50000"/>
        </a:spcAft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3417888" indent="-85725" algn="l" rtl="0" fontAlgn="base">
        <a:lnSpc>
          <a:spcPts val="2200"/>
        </a:lnSpc>
        <a:spcBef>
          <a:spcPct val="0"/>
        </a:spcBef>
        <a:spcAft>
          <a:spcPct val="50000"/>
        </a:spcAft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875088" indent="-85725" algn="l" rtl="0" fontAlgn="base">
        <a:lnSpc>
          <a:spcPts val="2200"/>
        </a:lnSpc>
        <a:spcBef>
          <a:spcPct val="0"/>
        </a:spcBef>
        <a:spcAft>
          <a:spcPct val="50000"/>
        </a:spcAft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4332288" indent="-85725" algn="l" rtl="0" fontAlgn="base">
        <a:lnSpc>
          <a:spcPts val="2200"/>
        </a:lnSpc>
        <a:spcBef>
          <a:spcPct val="0"/>
        </a:spcBef>
        <a:spcAft>
          <a:spcPct val="50000"/>
        </a:spcAft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366713"/>
            <a:ext cx="8348662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20813"/>
            <a:ext cx="8348662" cy="497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Textmasterformate durch Klicken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434013" y="6548438"/>
            <a:ext cx="7667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5288" y="6548438"/>
            <a:ext cx="48942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900"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Dealership </a:t>
            </a:r>
            <a:r>
              <a:rPr lang="en-US" dirty="0" smtClean="0">
                <a:solidFill>
                  <a:srgbClr val="000000"/>
                </a:solidFill>
              </a:rPr>
              <a:t>Standards Handbook 2014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725" y="6548438"/>
            <a:ext cx="25241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720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4571EF-45A1-48BB-8F6A-DDA281C1B46A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5288" y="6551613"/>
            <a:ext cx="834866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 descr="WortMArke_1200dpi_0,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913" y="6650038"/>
            <a:ext cx="938212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7220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orpoA" pitchFamily="2" charset="0"/>
          <a:cs typeface="Angsana New" pitchFamily="18" charset="-34"/>
        </a:defRPr>
      </a:lvl9pPr>
    </p:titleStyle>
    <p:bodyStyle>
      <a:lvl1pPr marL="342900" indent="-342900" algn="l" rtl="0" eaLnBrk="0" fontAlgn="base" hangingPunct="0">
        <a:lnSpc>
          <a:spcPts val="2600"/>
        </a:lnSpc>
        <a:spcBef>
          <a:spcPct val="0"/>
        </a:spcBef>
        <a:spcAft>
          <a:spcPts val="100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63525" indent="-261938" algn="l" rtl="0" eaLnBrk="0" fontAlgn="base" hangingPunct="0">
        <a:lnSpc>
          <a:spcPts val="2600"/>
        </a:lnSpc>
        <a:spcBef>
          <a:spcPct val="0"/>
        </a:spcBef>
        <a:spcAft>
          <a:spcPts val="1000"/>
        </a:spcAft>
        <a:buFont typeface="CorpoS" pitchFamily="2" charset="0"/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538163" indent="-268288" algn="l" rtl="0" eaLnBrk="0" fontAlgn="base" hangingPunct="0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3pPr>
      <a:lvl4pPr marL="539750" indent="-269875" algn="l" rtl="0" eaLnBrk="0" fontAlgn="base" hangingPunct="0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4pPr>
      <a:lvl5pPr marL="539750" indent="-269875" algn="l" rtl="0" eaLnBrk="0" fontAlgn="base" hangingPunct="0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5pPr>
      <a:lvl6pPr marL="996950" indent="-269875" algn="l" rtl="0" fontAlgn="base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6pPr>
      <a:lvl7pPr marL="1454150" indent="-269875" algn="l" rtl="0" fontAlgn="base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7pPr>
      <a:lvl8pPr marL="1911350" indent="-269875" algn="l" rtl="0" fontAlgn="base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8pPr>
      <a:lvl9pPr marL="2368550" indent="-269875" algn="l" rtl="0" fontAlgn="base">
        <a:lnSpc>
          <a:spcPts val="2000"/>
        </a:lnSpc>
        <a:spcBef>
          <a:spcPct val="0"/>
        </a:spcBef>
        <a:spcAft>
          <a:spcPct val="50000"/>
        </a:spcAft>
        <a:buChar char="-"/>
        <a:defRPr sz="1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96000" y="368191"/>
            <a:ext cx="8352000" cy="90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 dirty="0" smtClean="0"/>
              <a:t>Headline for content page in CorpoA Regular 30 pt on two lines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6000" y="1422944"/>
            <a:ext cx="8352000" cy="497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smtClean="0"/>
              <a:t>Text slides are in CorpoS Regular, 20 pt.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6096" y="6552000"/>
            <a:ext cx="7654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96001" y="6552000"/>
            <a:ext cx="4896080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Dealership Standards Handbook 2014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30" y="6552000"/>
            <a:ext cx="251048" cy="306000"/>
          </a:xfrm>
          <a:prstGeom prst="rect">
            <a:avLst/>
          </a:prstGeom>
        </p:spPr>
        <p:txBody>
          <a:bodyPr vert="horz" lIns="0" tIns="720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8BD4307-8E25-4063-B042-91C9BB9E4C20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396000" y="6552000"/>
            <a:ext cx="8352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47" y="6652539"/>
            <a:ext cx="938784" cy="10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190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2" r:id="rId13"/>
    <p:sldLayoutId id="2147483793" r:id="rId14"/>
    <p:sldLayoutId id="2147483794" r:id="rId15"/>
    <p:sldLayoutId id="2147483795" r:id="rId16"/>
    <p:sldLayoutId id="2147483796" r:id="rId17"/>
    <p:sldLayoutId id="2147483797" r:id="rId18"/>
    <p:sldLayoutId id="2147483798" r:id="rId19"/>
    <p:sldLayoutId id="2147483799" r:id="rId20"/>
    <p:sldLayoutId id="2147483800" r:id="rId21"/>
    <p:sldLayoutId id="2147483801" r:id="rId22"/>
    <p:sldLayoutId id="2147483802" r:id="rId23"/>
    <p:sldLayoutId id="2147483803" r:id="rId24"/>
    <p:sldLayoutId id="2147483804" r:id="rId2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" indent="-180000" algn="l" defTabSz="914400" rtl="0" eaLnBrk="1" latinLnBrk="0" hangingPunct="1">
        <a:lnSpc>
          <a:spcPct val="108000"/>
        </a:lnSpc>
        <a:spcBef>
          <a:spcPts val="0"/>
        </a:spcBef>
        <a:spcAft>
          <a:spcPts val="1008"/>
        </a:spcAft>
        <a:buFont typeface="Symbol" pitchFamily="18" charset="2"/>
        <a:buChar char="-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../../../Dealer%20Workshop%2025-27%20Oct.%2006/Dealer%20Standards%20Handbook%20&amp;%20reference%20documents/Reference%20documents/F/F2.1_Evaluation%20form%20and%20multipoint%20check.xls" TargetMode="External"/><Relationship Id="rId2" Type="http://schemas.openxmlformats.org/officeDocument/2006/relationships/hyperlink" Target="http://www.benzproven.com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pPr eaLnBrk="1" hangingPunct="1"/>
            <a:r>
              <a:rPr lang="de-DE" sz="900" dirty="0" err="1" smtClean="0"/>
              <a:t>Dealership</a:t>
            </a:r>
            <a:r>
              <a:rPr lang="de-DE" sz="900" dirty="0" smtClean="0"/>
              <a:t> Standards Handbook 2014</a:t>
            </a: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63416" y="50502"/>
            <a:ext cx="3066001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/>
            <a:r>
              <a:rPr lang="de-DE" altLang="zh-TW" b="1" dirty="0">
                <a:ea typeface="PMingLiU" pitchFamily="18" charset="-120"/>
              </a:rPr>
              <a:t>F 2.1 </a:t>
            </a:r>
            <a:r>
              <a:rPr lang="de-DE" altLang="zh-TW" b="1" dirty="0" err="1">
                <a:ea typeface="PMingLiU" pitchFamily="18" charset="-120"/>
              </a:rPr>
              <a:t>Used</a:t>
            </a:r>
            <a:r>
              <a:rPr lang="de-DE" altLang="zh-TW" b="1" dirty="0">
                <a:ea typeface="PMingLiU" pitchFamily="18" charset="-120"/>
              </a:rPr>
              <a:t> </a:t>
            </a:r>
            <a:r>
              <a:rPr lang="de-DE" altLang="zh-TW" b="1" dirty="0" err="1">
                <a:ea typeface="PMingLiU" pitchFamily="18" charset="-120"/>
              </a:rPr>
              <a:t>Vehicle</a:t>
            </a:r>
            <a:r>
              <a:rPr lang="de-DE" altLang="zh-TW" b="1" dirty="0">
                <a:ea typeface="PMingLiU" pitchFamily="18" charset="-120"/>
              </a:rPr>
              <a:t> Business </a:t>
            </a: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183852" y="1681163"/>
            <a:ext cx="3812084" cy="219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marL="457200" indent="-457200" algn="l" eaLnBrk="0" hangingPunct="0">
              <a:lnSpc>
                <a:spcPct val="85000"/>
              </a:lnSpc>
            </a:pPr>
            <a:r>
              <a:rPr lang="en-US" sz="1200" b="1" dirty="0">
                <a:ea typeface="PMingLiU" pitchFamily="18" charset="-120"/>
              </a:rPr>
              <a:t>1) 	Used vehicle business must follow </a:t>
            </a:r>
            <a:r>
              <a:rPr lang="en-US" sz="1200" b="1" dirty="0" err="1">
                <a:ea typeface="PMingLiU" pitchFamily="18" charset="-120"/>
              </a:rPr>
              <a:t>ProvenExclusivity</a:t>
            </a:r>
            <a:r>
              <a:rPr lang="en-US" sz="1200" b="1" dirty="0">
                <a:ea typeface="PMingLiU" pitchFamily="18" charset="-120"/>
              </a:rPr>
              <a:t> standards.</a:t>
            </a:r>
            <a:br>
              <a:rPr lang="en-US" sz="1200" b="1" dirty="0">
                <a:ea typeface="PMingLiU" pitchFamily="18" charset="-120"/>
              </a:rPr>
            </a:br>
            <a:endParaRPr lang="en-US" sz="1200" b="1" dirty="0">
              <a:ea typeface="PMingLiU" pitchFamily="18" charset="-120"/>
            </a:endParaRPr>
          </a:p>
          <a:p>
            <a:pPr marL="457200" indent="-457200" algn="l" eaLnBrk="0" hangingPunct="0">
              <a:lnSpc>
                <a:spcPct val="85000"/>
              </a:lnSpc>
            </a:pPr>
            <a:r>
              <a:rPr lang="en-US" sz="1200" b="1" dirty="0" smtClean="0">
                <a:ea typeface="PMingLiU" pitchFamily="18" charset="-120"/>
              </a:rPr>
              <a:t>2</a:t>
            </a:r>
            <a:r>
              <a:rPr lang="en-US" sz="1200" b="1" dirty="0">
                <a:ea typeface="PMingLiU" pitchFamily="18" charset="-120"/>
              </a:rPr>
              <a:t>)	Process of evaluation of used vehicles as defined by </a:t>
            </a:r>
            <a:r>
              <a:rPr lang="en-US" sz="1200" b="1" dirty="0" err="1">
                <a:ea typeface="PMingLiU" pitchFamily="18" charset="-120"/>
              </a:rPr>
              <a:t>MBTh</a:t>
            </a:r>
            <a:r>
              <a:rPr lang="en-US" sz="1200" b="1" dirty="0">
                <a:ea typeface="PMingLiU" pitchFamily="18" charset="-120"/>
              </a:rPr>
              <a:t> is in place and available to the customers.</a:t>
            </a:r>
          </a:p>
          <a:p>
            <a:pPr marL="457200" indent="-457200" algn="l" eaLnBrk="0" hangingPunct="0">
              <a:lnSpc>
                <a:spcPct val="85000"/>
              </a:lnSpc>
            </a:pPr>
            <a:endParaRPr lang="en-US" sz="1200" b="1" dirty="0">
              <a:ea typeface="PMingLiU" pitchFamily="18" charset="-120"/>
            </a:endParaRPr>
          </a:p>
          <a:p>
            <a:pPr marL="457200" indent="-457200" algn="l" eaLnBrk="0" hangingPunct="0">
              <a:lnSpc>
                <a:spcPct val="85000"/>
              </a:lnSpc>
              <a:buFontTx/>
              <a:buAutoNum type="arabicParenR" startAt="3"/>
            </a:pPr>
            <a:r>
              <a:rPr lang="en-US" sz="1200" b="1" dirty="0" smtClean="0">
                <a:ea typeface="PMingLiU" pitchFamily="18" charset="-120"/>
              </a:rPr>
              <a:t>Used </a:t>
            </a:r>
            <a:r>
              <a:rPr lang="en-US" sz="1200" b="1" dirty="0">
                <a:ea typeface="PMingLiU" pitchFamily="18" charset="-120"/>
              </a:rPr>
              <a:t>car process report ( Buying </a:t>
            </a:r>
            <a:r>
              <a:rPr lang="en-US" sz="1200" b="1" dirty="0" smtClean="0">
                <a:ea typeface="PMingLiU" pitchFamily="18" charset="-120"/>
              </a:rPr>
              <a:t>, </a:t>
            </a:r>
            <a:r>
              <a:rPr lang="en-US" sz="1200" b="1" dirty="0" smtClean="0">
                <a:ea typeface="PMingLiU" pitchFamily="18" charset="-120"/>
              </a:rPr>
              <a:t>Selling </a:t>
            </a:r>
            <a:r>
              <a:rPr lang="en-US" sz="1200" b="1" dirty="0" smtClean="0">
                <a:solidFill>
                  <a:srgbClr val="FF0000"/>
                </a:solidFill>
                <a:ea typeface="PMingLiU" pitchFamily="18" charset="-120"/>
              </a:rPr>
              <a:t>and Trade-in </a:t>
            </a:r>
            <a:r>
              <a:rPr lang="en-US" sz="1200" b="1" dirty="0">
                <a:ea typeface="PMingLiU" pitchFamily="18" charset="-120"/>
              </a:rPr>
              <a:t>) is submitted to </a:t>
            </a:r>
            <a:r>
              <a:rPr lang="en-US" sz="1200" b="1" dirty="0" err="1">
                <a:ea typeface="PMingLiU" pitchFamily="18" charset="-120"/>
              </a:rPr>
              <a:t>MBTh</a:t>
            </a:r>
            <a:r>
              <a:rPr lang="en-US" sz="1200" b="1" dirty="0">
                <a:ea typeface="PMingLiU" pitchFamily="18" charset="-120"/>
              </a:rPr>
              <a:t> according to requirement via website (www.Benzproven.com)</a:t>
            </a:r>
          </a:p>
          <a:p>
            <a:pPr marL="457200" indent="-457200" algn="l" eaLnBrk="0" hangingPunct="0">
              <a:lnSpc>
                <a:spcPct val="85000"/>
              </a:lnSpc>
            </a:pPr>
            <a:endParaRPr lang="en-US" sz="1200" b="1" dirty="0">
              <a:ea typeface="PMingLiU" pitchFamily="18" charset="-120"/>
            </a:endParaRPr>
          </a:p>
          <a:p>
            <a:pPr marL="457200" indent="-457200" algn="l" eaLnBrk="0" hangingPunct="0">
              <a:lnSpc>
                <a:spcPct val="85000"/>
              </a:lnSpc>
              <a:buAutoNum type="arabicParenR" startAt="4"/>
            </a:pPr>
            <a:r>
              <a:rPr lang="en-US" sz="1200" b="1" dirty="0" smtClean="0">
                <a:ea typeface="PMingLiU" pitchFamily="18" charset="-120"/>
              </a:rPr>
              <a:t>Each </a:t>
            </a:r>
            <a:r>
              <a:rPr lang="en-US" sz="1200" b="1" dirty="0">
                <a:ea typeface="PMingLiU" pitchFamily="18" charset="-120"/>
              </a:rPr>
              <a:t>outlet has an officially assigned  </a:t>
            </a:r>
            <a:r>
              <a:rPr lang="en-US" sz="1200" b="1" dirty="0" smtClean="0">
                <a:ea typeface="PMingLiU" pitchFamily="18" charset="-120"/>
              </a:rPr>
              <a:t>specific</a:t>
            </a:r>
          </a:p>
          <a:p>
            <a:pPr algn="l" eaLnBrk="0" hangingPunct="0">
              <a:lnSpc>
                <a:spcPct val="85000"/>
              </a:lnSpc>
            </a:pPr>
            <a:r>
              <a:rPr lang="en-US" sz="1200" b="1" dirty="0" smtClean="0">
                <a:ea typeface="PMingLiU" pitchFamily="18" charset="-120"/>
              </a:rPr>
              <a:t>            </a:t>
            </a:r>
            <a:r>
              <a:rPr lang="en-US" sz="1200" b="1" dirty="0" err="1" smtClean="0">
                <a:ea typeface="PMingLiU" pitchFamily="18" charset="-120"/>
              </a:rPr>
              <a:t>ProvenExclusivity</a:t>
            </a:r>
            <a:r>
              <a:rPr lang="en-US" sz="1200" b="1" dirty="0" smtClean="0">
                <a:ea typeface="PMingLiU" pitchFamily="18" charset="-120"/>
              </a:rPr>
              <a:t> </a:t>
            </a:r>
            <a:r>
              <a:rPr lang="en-US" sz="1200" b="1" dirty="0">
                <a:ea typeface="PMingLiU" pitchFamily="18" charset="-120"/>
              </a:rPr>
              <a:t>responsible person.</a:t>
            </a:r>
          </a:p>
          <a:p>
            <a:pPr marL="457200" indent="-457200" algn="l" eaLnBrk="0" hangingPunct="0">
              <a:lnSpc>
                <a:spcPct val="85000"/>
              </a:lnSpc>
            </a:pPr>
            <a:endParaRPr lang="en-US" sz="1200" b="1" dirty="0">
              <a:ea typeface="PMingLiU" pitchFamily="18" charset="-120"/>
            </a:endParaRPr>
          </a:p>
        </p:txBody>
      </p:sp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4211638" y="1663700"/>
            <a:ext cx="4741862" cy="5087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533400" indent="-533400" eaLnBrk="0" hangingPunct="0">
              <a:tabLst>
                <a:tab pos="812800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1pPr>
            <a:lvl2pPr marL="742950" indent="-285750" eaLnBrk="0" hangingPunct="0">
              <a:tabLst>
                <a:tab pos="812800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2pPr>
            <a:lvl3pPr marL="1143000" indent="-228600" eaLnBrk="0" hangingPunct="0">
              <a:tabLst>
                <a:tab pos="812800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3pPr>
            <a:lvl4pPr marL="1600200" indent="-228600" eaLnBrk="0" hangingPunct="0">
              <a:tabLst>
                <a:tab pos="812800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4pPr>
            <a:lvl5pPr marL="2057400" indent="-228600" eaLnBrk="0" hangingPunct="0">
              <a:tabLst>
                <a:tab pos="812800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12800" algn="l"/>
              </a:tabLst>
              <a:defRPr sz="13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pPr algn="l"/>
            <a:r>
              <a:rPr lang="en-US" altLang="zh-TW" sz="1200" b="1" dirty="0">
                <a:latin typeface="+mn-lt"/>
                <a:ea typeface="PMingLiU" pitchFamily="18" charset="-120"/>
                <a:cs typeface="Angsana New" pitchFamily="18" charset="-34"/>
              </a:rPr>
              <a:t>Note:  </a:t>
            </a:r>
            <a:r>
              <a:rPr lang="en-US" altLang="zh-TW" sz="1200" b="1" dirty="0" smtClean="0">
                <a:latin typeface="+mn-lt"/>
                <a:ea typeface="PMingLiU" pitchFamily="18" charset="-120"/>
                <a:cs typeface="Angsana New" pitchFamily="18" charset="-34"/>
              </a:rPr>
              <a:t>   </a:t>
            </a:r>
            <a:r>
              <a:rPr lang="en-US" altLang="zh-TW" sz="1200" dirty="0" smtClean="0">
                <a:latin typeface="+mn-lt"/>
                <a:ea typeface="PMingLiU" pitchFamily="18" charset="-120"/>
                <a:cs typeface="Angsana New" pitchFamily="18" charset="-34"/>
              </a:rPr>
              <a:t>Each </a:t>
            </a:r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dealer must have used car business from 2013 onwards.</a:t>
            </a:r>
          </a:p>
          <a:p>
            <a:pPr algn="l"/>
            <a:r>
              <a:rPr lang="en-US" altLang="zh-TW" sz="1200" dirty="0" smtClean="0">
                <a:latin typeface="+mn-lt"/>
                <a:ea typeface="PMingLiU" pitchFamily="18" charset="-120"/>
                <a:cs typeface="Angsana New" pitchFamily="18" charset="-34"/>
              </a:rPr>
              <a:t>              Standard </a:t>
            </a:r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is considered fulfill until PE business started.	</a:t>
            </a:r>
          </a:p>
          <a:p>
            <a:pPr algn="l"/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1)	Check following items: </a:t>
            </a:r>
            <a:b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</a:br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1. Marketing Tools (e.g. light box, registration plate, &amp; price tag)</a:t>
            </a:r>
          </a:p>
          <a:p>
            <a:pPr algn="l"/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	2. Condition of </a:t>
            </a:r>
            <a:r>
              <a:rPr lang="en-US" altLang="zh-TW" sz="1200" dirty="0" smtClean="0">
                <a:latin typeface="+mn-lt"/>
                <a:ea typeface="PMingLiU" pitchFamily="18" charset="-120"/>
                <a:cs typeface="Angsana New" pitchFamily="18" charset="-34"/>
              </a:rPr>
              <a:t>Vehicles</a:t>
            </a:r>
            <a:endParaRPr lang="en-US" altLang="zh-TW" sz="1200" dirty="0">
              <a:latin typeface="+mn-lt"/>
              <a:ea typeface="PMingLiU" pitchFamily="18" charset="-120"/>
              <a:cs typeface="Angsana New" pitchFamily="18" charset="-34"/>
            </a:endParaRPr>
          </a:p>
          <a:p>
            <a:pPr algn="l"/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	Randomly check visual condition of 2 displayed vehicles as follows:</a:t>
            </a:r>
            <a:b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</a:br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    - All displayed vehicle clean e.g. interior, exterior, and engine    </a:t>
            </a:r>
            <a:b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</a:br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      compartment</a:t>
            </a:r>
          </a:p>
          <a:p>
            <a:pPr algn="l"/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	    - Fuel at least ½ tank</a:t>
            </a:r>
          </a:p>
          <a:p>
            <a:pPr algn="l"/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	    - No malfunction message</a:t>
            </a:r>
          </a:p>
          <a:p>
            <a:pPr algn="l"/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	    - No service interval reminder shown</a:t>
            </a:r>
          </a:p>
          <a:p>
            <a:pPr algn="l"/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	    - Can start promptly</a:t>
            </a:r>
          </a:p>
          <a:p>
            <a:pPr algn="l"/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	    - </a:t>
            </a:r>
            <a:r>
              <a:rPr lang="en-US" sz="1200" dirty="0">
                <a:latin typeface="+mn-lt"/>
                <a:ea typeface="PMingLiU" pitchFamily="18" charset="-120"/>
                <a:cs typeface="Angsana New" pitchFamily="18" charset="-34"/>
              </a:rPr>
              <a:t>Age of PE vehicle must be less than 8 years and mileage is not   </a:t>
            </a:r>
            <a:br>
              <a:rPr lang="en-US" sz="1200" dirty="0">
                <a:latin typeface="+mn-lt"/>
                <a:ea typeface="PMingLiU" pitchFamily="18" charset="-120"/>
                <a:cs typeface="Angsana New" pitchFamily="18" charset="-34"/>
              </a:rPr>
            </a:br>
            <a:r>
              <a:rPr lang="en-US" sz="1200" dirty="0">
                <a:latin typeface="+mn-lt"/>
                <a:ea typeface="PMingLiU" pitchFamily="18" charset="-120"/>
                <a:cs typeface="Angsana New" pitchFamily="18" charset="-34"/>
              </a:rPr>
              <a:t>      exceed 150,000 </a:t>
            </a:r>
            <a:r>
              <a:rPr lang="en-US" sz="1200" dirty="0" smtClean="0">
                <a:latin typeface="+mn-lt"/>
                <a:ea typeface="PMingLiU" pitchFamily="18" charset="-120"/>
                <a:cs typeface="Angsana New" pitchFamily="18" charset="-34"/>
              </a:rPr>
              <a:t>km</a:t>
            </a:r>
            <a:endParaRPr lang="en-US" sz="1200" dirty="0">
              <a:latin typeface="+mn-lt"/>
              <a:ea typeface="PMingLiU" pitchFamily="18" charset="-120"/>
              <a:cs typeface="Angsana New" pitchFamily="18" charset="-34"/>
            </a:endParaRPr>
          </a:p>
          <a:p>
            <a:pPr algn="l"/>
            <a:r>
              <a:rPr lang="en-US" sz="1200" dirty="0">
                <a:latin typeface="+mn-lt"/>
                <a:ea typeface="PMingLiU" pitchFamily="18" charset="-120"/>
                <a:cs typeface="Angsana New" pitchFamily="18" charset="-34"/>
              </a:rPr>
              <a:t>	3.  Used cars sales license </a:t>
            </a:r>
            <a:endParaRPr lang="en-US" sz="1200" dirty="0" smtClean="0">
              <a:latin typeface="+mn-lt"/>
              <a:ea typeface="PMingLiU" pitchFamily="18" charset="-120"/>
              <a:cs typeface="Angsana New" pitchFamily="18" charset="-34"/>
            </a:endParaRPr>
          </a:p>
          <a:p>
            <a:pPr algn="l"/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			</a:t>
            </a:r>
          </a:p>
          <a:p>
            <a:pPr algn="l"/>
            <a:r>
              <a:rPr lang="en-US" sz="1200" dirty="0">
                <a:latin typeface="+mn-lt"/>
                <a:ea typeface="PMingLiU" pitchFamily="18" charset="-120"/>
                <a:cs typeface="Angsana New" pitchFamily="18" charset="-34"/>
              </a:rPr>
              <a:t>2)	Check completed used vehicle evaluation forms and multipoint check list.		</a:t>
            </a:r>
          </a:p>
          <a:p>
            <a:pPr algn="l"/>
            <a:r>
              <a:rPr lang="en-US" sz="1200" i="1" dirty="0">
                <a:latin typeface="+mn-lt"/>
                <a:ea typeface="PMingLiU" pitchFamily="18" charset="-120"/>
                <a:cs typeface="Angsana New" pitchFamily="18" charset="-34"/>
              </a:rPr>
              <a:t>	          </a:t>
            </a:r>
            <a:r>
              <a:rPr lang="en-US" sz="1200" i="1" dirty="0" smtClean="0">
                <a:latin typeface="+mn-lt"/>
                <a:ea typeface="PMingLiU" pitchFamily="18" charset="-120"/>
                <a:cs typeface="Angsana New" pitchFamily="18" charset="-34"/>
              </a:rPr>
              <a:t> </a:t>
            </a:r>
            <a:r>
              <a:rPr lang="en-US" sz="1000" i="1" dirty="0">
                <a:latin typeface="+mn-lt"/>
                <a:ea typeface="PMingLiU" pitchFamily="18" charset="-120"/>
                <a:cs typeface="Angsana New" pitchFamily="18" charset="-34"/>
              </a:rPr>
              <a:t>See file F2.1_ Evaluation form and multipoint check</a:t>
            </a:r>
          </a:p>
          <a:p>
            <a:pPr algn="l"/>
            <a:r>
              <a:rPr lang="en-US" sz="1000" i="1" dirty="0">
                <a:latin typeface="+mn-lt"/>
                <a:ea typeface="PMingLiU" pitchFamily="18" charset="-120"/>
                <a:cs typeface="Angsana New" pitchFamily="18" charset="-34"/>
              </a:rPr>
              <a:t>	            </a:t>
            </a:r>
            <a:r>
              <a:rPr lang="en-US" sz="1000" i="1" dirty="0" smtClean="0">
                <a:latin typeface="+mn-lt"/>
                <a:ea typeface="PMingLiU" pitchFamily="18" charset="-120"/>
                <a:cs typeface="Angsana New" pitchFamily="18" charset="-34"/>
              </a:rPr>
              <a:t>               F2.1</a:t>
            </a:r>
            <a:r>
              <a:rPr lang="en-US" sz="1000" i="1" dirty="0">
                <a:latin typeface="+mn-lt"/>
                <a:ea typeface="PMingLiU" pitchFamily="18" charset="-120"/>
                <a:cs typeface="Angsana New" pitchFamily="18" charset="-34"/>
              </a:rPr>
              <a:t>_ </a:t>
            </a:r>
            <a:r>
              <a:rPr lang="en-US" sz="1000" i="1" dirty="0" err="1">
                <a:latin typeface="+mn-lt"/>
                <a:ea typeface="PMingLiU" pitchFamily="18" charset="-120"/>
                <a:cs typeface="Angsana New" pitchFamily="18" charset="-34"/>
              </a:rPr>
              <a:t>ProvenExclusivity</a:t>
            </a:r>
            <a:r>
              <a:rPr lang="en-US" sz="1000" i="1" dirty="0">
                <a:latin typeface="+mn-lt"/>
                <a:ea typeface="PMingLiU" pitchFamily="18" charset="-120"/>
                <a:cs typeface="Angsana New" pitchFamily="18" charset="-34"/>
              </a:rPr>
              <a:t> </a:t>
            </a:r>
            <a:r>
              <a:rPr lang="en-US" sz="1000" i="1" dirty="0" smtClean="0">
                <a:latin typeface="+mn-lt"/>
                <a:ea typeface="PMingLiU" pitchFamily="18" charset="-120"/>
                <a:cs typeface="Angsana New" pitchFamily="18" charset="-34"/>
              </a:rPr>
              <a:t>standard</a:t>
            </a:r>
          </a:p>
          <a:p>
            <a:pPr algn="l"/>
            <a:endParaRPr lang="en-US" sz="1200" i="1" dirty="0">
              <a:latin typeface="+mn-lt"/>
              <a:ea typeface="PMingLiU" pitchFamily="18" charset="-120"/>
              <a:cs typeface="Angsana New" pitchFamily="18" charset="-34"/>
            </a:endParaRPr>
          </a:p>
          <a:p>
            <a:pPr algn="l"/>
            <a:r>
              <a:rPr lang="en-US" sz="1200" dirty="0">
                <a:latin typeface="+mn-lt"/>
                <a:ea typeface="PMingLiU" pitchFamily="18" charset="-120"/>
                <a:cs typeface="Angsana New" pitchFamily="18" charset="-34"/>
              </a:rPr>
              <a:t>3)           </a:t>
            </a:r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Demonstrate car which are allowed for sale and </a:t>
            </a:r>
            <a:r>
              <a:rPr lang="en-US" altLang="zh-TW" sz="1200" dirty="0" err="1">
                <a:latin typeface="+mn-lt"/>
                <a:ea typeface="PMingLiU" pitchFamily="18" charset="-120"/>
                <a:cs typeface="Angsana New" pitchFamily="18" charset="-34"/>
              </a:rPr>
              <a:t>ProvenExclusivity</a:t>
            </a:r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 vehicle must be report into website: </a:t>
            </a:r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  <a:hlinkClick r:id="rId2"/>
              </a:rPr>
              <a:t>www.Benzproven.com</a:t>
            </a:r>
            <a:r>
              <a:rPr lang="th-TH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 </a:t>
            </a:r>
            <a:r>
              <a:rPr lang="en-US" altLang="zh-TW" sz="1200" dirty="0">
                <a:latin typeface="+mn-lt"/>
                <a:ea typeface="PMingLiU" pitchFamily="18" charset="-120"/>
                <a:cs typeface="Angsana New" pitchFamily="18" charset="-34"/>
              </a:rPr>
              <a:t>follow standard</a:t>
            </a:r>
            <a:endParaRPr lang="en-US" sz="1200" i="1" dirty="0">
              <a:latin typeface="+mn-lt"/>
              <a:ea typeface="PMingLiU" pitchFamily="18" charset="-120"/>
              <a:cs typeface="Angsana New" pitchFamily="18" charset="-34"/>
            </a:endParaRPr>
          </a:p>
          <a:p>
            <a:pPr algn="l"/>
            <a:endParaRPr lang="en-US" sz="1200" i="1" dirty="0">
              <a:latin typeface="+mn-lt"/>
              <a:ea typeface="PMingLiU" pitchFamily="18" charset="-120"/>
              <a:cs typeface="Angsana New" pitchFamily="18" charset="-34"/>
            </a:endParaRPr>
          </a:p>
          <a:p>
            <a:pPr algn="l">
              <a:lnSpc>
                <a:spcPct val="85000"/>
              </a:lnSpc>
            </a:pPr>
            <a:r>
              <a:rPr lang="en-US" sz="1200" dirty="0">
                <a:latin typeface="+mn-lt"/>
                <a:ea typeface="PMingLiU" pitchFamily="18" charset="-120"/>
                <a:cs typeface="Angsana New" pitchFamily="18" charset="-34"/>
              </a:rPr>
              <a:t>4) 	</a:t>
            </a:r>
            <a:r>
              <a:rPr lang="en-US" sz="1200" b="1" dirty="0">
                <a:latin typeface="+mn-lt"/>
                <a:ea typeface="PMingLiU" pitchFamily="18" charset="-120"/>
                <a:cs typeface="Angsana New" pitchFamily="18" charset="-34"/>
              </a:rPr>
              <a:t>Note</a:t>
            </a:r>
            <a:r>
              <a:rPr lang="en-US" sz="1200" dirty="0">
                <a:latin typeface="+mn-lt"/>
                <a:ea typeface="PMingLiU" pitchFamily="18" charset="-120"/>
                <a:cs typeface="Angsana New" pitchFamily="18" charset="-34"/>
              </a:rPr>
              <a:t>: </a:t>
            </a:r>
            <a:r>
              <a:rPr lang="en-US" sz="1200" dirty="0" smtClean="0">
                <a:latin typeface="+mn-lt"/>
                <a:ea typeface="PMingLiU" pitchFamily="18" charset="-120"/>
                <a:cs typeface="Angsana New" pitchFamily="18" charset="-34"/>
              </a:rPr>
              <a:t>  PE </a:t>
            </a:r>
            <a:r>
              <a:rPr lang="en-US" sz="1200" dirty="0">
                <a:latin typeface="+mn-lt"/>
                <a:ea typeface="PMingLiU" pitchFamily="18" charset="-120"/>
                <a:cs typeface="Angsana New" pitchFamily="18" charset="-34"/>
              </a:rPr>
              <a:t>responsible person can be the same as sales manager or </a:t>
            </a:r>
            <a:br>
              <a:rPr lang="en-US" sz="1200" dirty="0">
                <a:latin typeface="+mn-lt"/>
                <a:ea typeface="PMingLiU" pitchFamily="18" charset="-120"/>
                <a:cs typeface="Angsana New" pitchFamily="18" charset="-34"/>
              </a:rPr>
            </a:br>
            <a:r>
              <a:rPr lang="en-US" sz="1200" dirty="0">
                <a:latin typeface="+mn-lt"/>
                <a:ea typeface="PMingLiU" pitchFamily="18" charset="-120"/>
                <a:cs typeface="Angsana New" pitchFamily="18" charset="-34"/>
              </a:rPr>
              <a:t>            one in sale team.	</a:t>
            </a:r>
          </a:p>
        </p:txBody>
      </p:sp>
      <p:pic>
        <p:nvPicPr>
          <p:cNvPr id="5127" name="Picture 6">
            <a:hlinkClick r:id="rId3" action="ppaction://hlinkfile"/>
          </p:cNvPr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059" y="4941986"/>
            <a:ext cx="269875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8" name="Text Box 7"/>
          <p:cNvSpPr txBox="1">
            <a:spLocks noChangeArrowheads="1"/>
          </p:cNvSpPr>
          <p:nvPr/>
        </p:nvSpPr>
        <p:spPr bwMode="auto">
          <a:xfrm>
            <a:off x="392048" y="5325835"/>
            <a:ext cx="3459872" cy="76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45720" tIns="45712" rIns="45720" bIns="45712">
            <a:spAutoFit/>
          </a:bodyPr>
          <a:lstStyle>
            <a:lvl1pPr marL="87313" indent="-87313" defTabSz="1905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1pPr>
            <a:lvl2pPr marL="742950" indent="-285750" defTabSz="1905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2pPr>
            <a:lvl3pPr marL="1143000" indent="-228600" defTabSz="1905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3pPr>
            <a:lvl4pPr marL="1600200" indent="-228600" defTabSz="1905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4pPr>
            <a:lvl5pPr marL="2057400" indent="-228600" defTabSz="1905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5pPr>
            <a:lvl6pPr marL="2514600" indent="-228600" algn="ctr" defTabSz="1905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6pPr>
            <a:lvl7pPr marL="2971800" indent="-228600" algn="ctr" defTabSz="1905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7pPr>
            <a:lvl8pPr marL="3429000" indent="-228600" algn="ctr" defTabSz="1905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8pPr>
            <a:lvl9pPr marL="3886200" indent="-228600" algn="ctr" defTabSz="1905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pPr algn="l"/>
            <a:r>
              <a:rPr lang="en-US" altLang="zh-TW" sz="1100" dirty="0">
                <a:ea typeface="PMingLiU" pitchFamily="18" charset="-120"/>
                <a:cs typeface="Angsana New" pitchFamily="18" charset="-34"/>
              </a:rPr>
              <a:t>Dealership to prepare in advance:</a:t>
            </a:r>
          </a:p>
          <a:p>
            <a:pPr algn="l"/>
            <a:r>
              <a:rPr lang="en-US" altLang="zh-TW" sz="1100" dirty="0">
                <a:ea typeface="PMingLiU" pitchFamily="18" charset="-120"/>
                <a:cs typeface="Angsana New" pitchFamily="18" charset="-34"/>
              </a:rPr>
              <a:t>			- Used vehicle evaluation forms</a:t>
            </a:r>
            <a:br>
              <a:rPr lang="en-US" altLang="zh-TW" sz="1100" dirty="0">
                <a:ea typeface="PMingLiU" pitchFamily="18" charset="-120"/>
                <a:cs typeface="Angsana New" pitchFamily="18" charset="-34"/>
              </a:rPr>
            </a:br>
            <a:r>
              <a:rPr lang="en-US" altLang="zh-TW" sz="1100" dirty="0">
                <a:ea typeface="PMingLiU" pitchFamily="18" charset="-120"/>
                <a:cs typeface="Angsana New" pitchFamily="18" charset="-34"/>
              </a:rPr>
              <a:t>		- Multipoint check lists</a:t>
            </a:r>
            <a:br>
              <a:rPr lang="en-US" altLang="zh-TW" sz="1100" dirty="0">
                <a:ea typeface="PMingLiU" pitchFamily="18" charset="-120"/>
                <a:cs typeface="Angsana New" pitchFamily="18" charset="-34"/>
              </a:rPr>
            </a:br>
            <a:r>
              <a:rPr lang="en-US" altLang="zh-TW" sz="1100" dirty="0">
                <a:ea typeface="PMingLiU" pitchFamily="18" charset="-120"/>
                <a:cs typeface="Angsana New" pitchFamily="18" charset="-34"/>
              </a:rPr>
              <a:t>		- Organization chart, Job </a:t>
            </a:r>
            <a:r>
              <a:rPr lang="en-US" altLang="zh-TW" sz="1100" dirty="0" smtClean="0">
                <a:ea typeface="PMingLiU" pitchFamily="18" charset="-120"/>
                <a:cs typeface="Angsana New" pitchFamily="18" charset="-34"/>
              </a:rPr>
              <a:t>description</a:t>
            </a:r>
            <a:endParaRPr lang="en-US" altLang="zh-TW" sz="1100" dirty="0">
              <a:ea typeface="PMingLiU" pitchFamily="18" charset="-120"/>
              <a:cs typeface="Angsana New" pitchFamily="18" charset="-34"/>
            </a:endParaRPr>
          </a:p>
        </p:txBody>
      </p:sp>
      <p:sp>
        <p:nvSpPr>
          <p:cNvPr id="5129" name="Text Box 8"/>
          <p:cNvSpPr txBox="1">
            <a:spLocks noChangeArrowheads="1"/>
          </p:cNvSpPr>
          <p:nvPr/>
        </p:nvSpPr>
        <p:spPr bwMode="auto">
          <a:xfrm>
            <a:off x="392048" y="6128579"/>
            <a:ext cx="3819590" cy="430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45720" tIns="45712" rIns="45720" bIns="45712">
            <a:spAutoFit/>
          </a:bodyPr>
          <a:lstStyle>
            <a:lvl1pPr marL="87313" indent="-87313" defTabSz="1905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1pPr>
            <a:lvl2pPr marL="742950" indent="-285750" defTabSz="1905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2pPr>
            <a:lvl3pPr marL="1143000" indent="-228600" defTabSz="1905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3pPr>
            <a:lvl4pPr marL="1600200" indent="-228600" defTabSz="1905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4pPr>
            <a:lvl5pPr marL="2057400" indent="-228600" defTabSz="1905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5pPr>
            <a:lvl6pPr marL="2514600" indent="-228600" algn="ctr" defTabSz="1905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6pPr>
            <a:lvl7pPr marL="2971800" indent="-228600" algn="ctr" defTabSz="1905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7pPr>
            <a:lvl8pPr marL="3429000" indent="-228600" algn="ctr" defTabSz="1905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8pPr>
            <a:lvl9pPr marL="3886200" indent="-228600" algn="ctr" defTabSz="1905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pPr algn="l"/>
            <a:r>
              <a:rPr lang="en-US" altLang="zh-TW" sz="1100" dirty="0" err="1">
                <a:ea typeface="PMingLiU" pitchFamily="18" charset="-120"/>
                <a:cs typeface="Angsana New" pitchFamily="18" charset="-34"/>
              </a:rPr>
              <a:t>MBTh</a:t>
            </a:r>
            <a:r>
              <a:rPr lang="en-US" altLang="zh-TW" sz="1100" dirty="0">
                <a:ea typeface="PMingLiU" pitchFamily="18" charset="-120"/>
                <a:cs typeface="Angsana New" pitchFamily="18" charset="-34"/>
              </a:rPr>
              <a:t> to prepare in advance:</a:t>
            </a:r>
            <a:br>
              <a:rPr lang="en-US" altLang="zh-TW" sz="1100" dirty="0">
                <a:ea typeface="PMingLiU" pitchFamily="18" charset="-120"/>
                <a:cs typeface="Angsana New" pitchFamily="18" charset="-34"/>
              </a:rPr>
            </a:br>
            <a:r>
              <a:rPr lang="en-US" altLang="zh-TW" sz="1100" dirty="0">
                <a:ea typeface="PMingLiU" pitchFamily="18" charset="-120"/>
                <a:cs typeface="Angsana New" pitchFamily="18" charset="-34"/>
              </a:rPr>
              <a:t>		- Provide information if used car </a:t>
            </a:r>
            <a:r>
              <a:rPr lang="en-US" altLang="zh-TW" sz="1100" dirty="0" smtClean="0">
                <a:ea typeface="PMingLiU" pitchFamily="18" charset="-120"/>
                <a:cs typeface="Angsana New" pitchFamily="18" charset="-34"/>
              </a:rPr>
              <a:t>retail </a:t>
            </a:r>
            <a:r>
              <a:rPr lang="en-US" altLang="zh-TW" sz="1100" dirty="0">
                <a:ea typeface="PMingLiU" pitchFamily="18" charset="-120"/>
                <a:cs typeface="Angsana New" pitchFamily="18" charset="-34"/>
              </a:rPr>
              <a:t>report is submitted </a:t>
            </a:r>
          </a:p>
        </p:txBody>
      </p:sp>
      <p:sp>
        <p:nvSpPr>
          <p:cNvPr id="5130" name="Line 9"/>
          <p:cNvSpPr>
            <a:spLocks noChangeShapeType="1"/>
          </p:cNvSpPr>
          <p:nvPr/>
        </p:nvSpPr>
        <p:spPr bwMode="auto">
          <a:xfrm>
            <a:off x="361522" y="5319602"/>
            <a:ext cx="39243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5720" tIns="45712" rIns="45720" bIns="45712">
            <a:spAutoFit/>
          </a:bodyPr>
          <a:lstStyle/>
          <a:p>
            <a:endParaRPr lang="en-US"/>
          </a:p>
        </p:txBody>
      </p:sp>
      <p:sp>
        <p:nvSpPr>
          <p:cNvPr id="5131" name="Text Box 10"/>
          <p:cNvSpPr txBox="1">
            <a:spLocks noChangeArrowheads="1"/>
          </p:cNvSpPr>
          <p:nvPr/>
        </p:nvSpPr>
        <p:spPr bwMode="auto">
          <a:xfrm>
            <a:off x="12072" y="809178"/>
            <a:ext cx="558800" cy="241669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sz="1800" b="1" dirty="0" smtClean="0">
                <a:ea typeface="PMingLiU" pitchFamily="18" charset="-120"/>
                <a:cs typeface="Angsana New" pitchFamily="18" charset="-34"/>
              </a:rPr>
              <a:t>2013</a:t>
            </a:r>
            <a:endParaRPr lang="en-US" sz="1800" b="1" dirty="0">
              <a:ea typeface="PMingLiU" pitchFamily="18" charset="-120"/>
              <a:cs typeface="Angsana New" pitchFamily="18" charset="-34"/>
            </a:endParaRPr>
          </a:p>
        </p:txBody>
      </p:sp>
      <p:sp>
        <p:nvSpPr>
          <p:cNvPr id="5132" name="Text Box 11"/>
          <p:cNvSpPr txBox="1">
            <a:spLocks noChangeArrowheads="1"/>
          </p:cNvSpPr>
          <p:nvPr/>
        </p:nvSpPr>
        <p:spPr bwMode="auto">
          <a:xfrm>
            <a:off x="1996596" y="799653"/>
            <a:ext cx="2217737" cy="234950"/>
          </a:xfrm>
          <a:prstGeom prst="rect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sz="1800" b="1" dirty="0">
                <a:ea typeface="PMingLiU" pitchFamily="18" charset="-120"/>
                <a:cs typeface="Angsana New" pitchFamily="18" charset="-34"/>
              </a:rPr>
              <a:t>On-site: back-office</a:t>
            </a:r>
          </a:p>
        </p:txBody>
      </p:sp>
      <p:sp>
        <p:nvSpPr>
          <p:cNvPr id="5133" name="Text Box 12"/>
          <p:cNvSpPr txBox="1">
            <a:spLocks noChangeArrowheads="1"/>
          </p:cNvSpPr>
          <p:nvPr/>
        </p:nvSpPr>
        <p:spPr bwMode="auto">
          <a:xfrm>
            <a:off x="4220683" y="801241"/>
            <a:ext cx="481013" cy="234950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sz="1800" b="1" dirty="0">
                <a:ea typeface="PMingLiU" pitchFamily="18" charset="-120"/>
                <a:cs typeface="Angsana New" pitchFamily="18" charset="-34"/>
              </a:rPr>
              <a:t>S&amp;M</a:t>
            </a:r>
          </a:p>
        </p:txBody>
      </p:sp>
      <p:sp>
        <p:nvSpPr>
          <p:cNvPr id="5134" name="Text Box 13"/>
          <p:cNvSpPr txBox="1">
            <a:spLocks noChangeArrowheads="1"/>
          </p:cNvSpPr>
          <p:nvPr/>
        </p:nvSpPr>
        <p:spPr bwMode="auto">
          <a:xfrm>
            <a:off x="596272" y="801241"/>
            <a:ext cx="1376362" cy="23495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orpoS" pitchFamily="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orpoS" pitchFamily="2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sz="1800" b="1">
                <a:ea typeface="PMingLiU" pitchFamily="18" charset="-120"/>
                <a:cs typeface="Angsana New" pitchFamily="18" charset="-34"/>
              </a:rPr>
              <a:t>Off-site/MPC </a:t>
            </a:r>
          </a:p>
        </p:txBody>
      </p:sp>
      <p:sp>
        <p:nvSpPr>
          <p:cNvPr id="5135" name="Rectangle 14"/>
          <p:cNvSpPr>
            <a:spLocks noChangeArrowheads="1"/>
          </p:cNvSpPr>
          <p:nvPr/>
        </p:nvSpPr>
        <p:spPr bwMode="auto">
          <a:xfrm>
            <a:off x="7323617" y="796478"/>
            <a:ext cx="1809750" cy="238125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 eaLnBrk="0" hangingPunct="0">
              <a:buSzPct val="80000"/>
              <a:buFont typeface="Wingdings" pitchFamily="2" charset="2"/>
              <a:buNone/>
            </a:pPr>
            <a:r>
              <a:rPr lang="en-US" altLang="zh-TW" sz="2000" b="1">
                <a:ea typeface="PMingLiU" pitchFamily="18" charset="-120"/>
              </a:rPr>
              <a:t>Basic Bonus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63513" y="1223963"/>
            <a:ext cx="8619859" cy="307975"/>
            <a:chOff x="163513" y="1223963"/>
            <a:chExt cx="8619859" cy="307975"/>
          </a:xfrm>
        </p:grpSpPr>
        <p:sp>
          <p:nvSpPr>
            <p:cNvPr id="5138" name="Text Box 16"/>
            <p:cNvSpPr txBox="1">
              <a:spLocks noChangeArrowheads="1"/>
            </p:cNvSpPr>
            <p:nvPr/>
          </p:nvSpPr>
          <p:spPr bwMode="auto">
            <a:xfrm>
              <a:off x="169863" y="1481656"/>
              <a:ext cx="3826073" cy="45719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2" tIns="45712" rIns="91422" bIns="45712"/>
            <a:lstStyle>
              <a:lvl1pPr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1pPr>
              <a:lvl2pPr marL="742950" indent="-285750"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2pPr>
              <a:lvl3pPr marL="1143000" indent="-228600"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3pPr>
              <a:lvl4pPr marL="1600200" indent="-228600"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4pPr>
              <a:lvl5pPr marL="2057400" indent="-228600"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5pPr>
              <a:lvl6pPr marL="2514600" indent="-228600" algn="ctr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6pPr>
              <a:lvl7pPr marL="2971800" indent="-228600" algn="ctr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7pPr>
              <a:lvl8pPr marL="3429000" indent="-228600" algn="ctr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8pPr>
              <a:lvl9pPr marL="3886200" indent="-228600" algn="ctr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9pPr>
            </a:lstStyle>
            <a:p>
              <a:endParaRPr lang="zh-TW" altLang="en-US" sz="1200">
                <a:ea typeface="PMingLiU" pitchFamily="18" charset="-120"/>
                <a:cs typeface="Angsana New" pitchFamily="18" charset="-34"/>
              </a:endParaRPr>
            </a:p>
          </p:txBody>
        </p:sp>
        <p:sp>
          <p:nvSpPr>
            <p:cNvPr id="5139" name="Text Box 17"/>
            <p:cNvSpPr txBox="1">
              <a:spLocks noChangeArrowheads="1"/>
            </p:cNvSpPr>
            <p:nvPr/>
          </p:nvSpPr>
          <p:spPr bwMode="auto">
            <a:xfrm>
              <a:off x="163513" y="1223963"/>
              <a:ext cx="3832423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E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22" tIns="45712" rIns="91422" bIns="45712">
              <a:spAutoFit/>
            </a:bodyPr>
            <a:lstStyle>
              <a:lvl1pPr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1pPr>
              <a:lvl2pPr marL="742950" indent="-285750"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2pPr>
              <a:lvl3pPr marL="1143000" indent="-228600"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3pPr>
              <a:lvl4pPr marL="1600200" indent="-228600"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4pPr>
              <a:lvl5pPr marL="2057400" indent="-228600"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5pPr>
              <a:lvl6pPr marL="2514600" indent="-228600" algn="ctr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6pPr>
              <a:lvl7pPr marL="2971800" indent="-228600" algn="ctr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7pPr>
              <a:lvl8pPr marL="3429000" indent="-228600" algn="ctr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8pPr>
              <a:lvl9pPr marL="3886200" indent="-228600" algn="ctr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9pPr>
            </a:lstStyle>
            <a:p>
              <a:pPr algn="ctr"/>
              <a:r>
                <a:rPr lang="en-US" altLang="zh-TW" sz="1400" b="1">
                  <a:ea typeface="PMingLiU" pitchFamily="18" charset="-120"/>
                  <a:cs typeface="Angsana New" pitchFamily="18" charset="-34"/>
                </a:rPr>
                <a:t>Measurement Criteria</a:t>
              </a:r>
              <a:endParaRPr lang="en-US" altLang="zh-TW" sz="1400">
                <a:ea typeface="PMingLiU" pitchFamily="18" charset="-120"/>
                <a:cs typeface="Angsana New" pitchFamily="18" charset="-34"/>
              </a:endParaRPr>
            </a:p>
          </p:txBody>
        </p:sp>
        <p:sp>
          <p:nvSpPr>
            <p:cNvPr id="5140" name="Text Box 18"/>
            <p:cNvSpPr txBox="1">
              <a:spLocks noChangeArrowheads="1"/>
            </p:cNvSpPr>
            <p:nvPr/>
          </p:nvSpPr>
          <p:spPr bwMode="auto">
            <a:xfrm>
              <a:off x="4211638" y="1223963"/>
              <a:ext cx="4571734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1E1E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22" tIns="45712" rIns="91422" bIns="45712">
              <a:spAutoFit/>
            </a:bodyPr>
            <a:lstStyle>
              <a:lvl1pPr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1pPr>
              <a:lvl2pPr marL="742950" indent="-285750"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2pPr>
              <a:lvl3pPr marL="1143000" indent="-228600"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3pPr>
              <a:lvl4pPr marL="1600200" indent="-228600"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4pPr>
              <a:lvl5pPr marL="2057400" indent="-228600"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5pPr>
              <a:lvl6pPr marL="2514600" indent="-228600" algn="ctr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6pPr>
              <a:lvl7pPr marL="2971800" indent="-228600" algn="ctr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7pPr>
              <a:lvl8pPr marL="3429000" indent="-228600" algn="ctr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8pPr>
              <a:lvl9pPr marL="3886200" indent="-228600" algn="ctr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9pPr>
            </a:lstStyle>
            <a:p>
              <a:pPr algn="ctr"/>
              <a:r>
                <a:rPr lang="en-US" altLang="zh-TW" sz="1400" b="1" dirty="0">
                  <a:ea typeface="PMingLiU" pitchFamily="18" charset="-120"/>
                  <a:cs typeface="Angsana New" pitchFamily="18" charset="-34"/>
                </a:rPr>
                <a:t>Additional Information</a:t>
              </a:r>
            </a:p>
          </p:txBody>
        </p:sp>
        <p:sp>
          <p:nvSpPr>
            <p:cNvPr id="5141" name="Text Box 19"/>
            <p:cNvSpPr txBox="1">
              <a:spLocks noChangeArrowheads="1"/>
            </p:cNvSpPr>
            <p:nvPr/>
          </p:nvSpPr>
          <p:spPr bwMode="auto">
            <a:xfrm>
              <a:off x="4212811" y="1481656"/>
              <a:ext cx="4538662" cy="45719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22" tIns="45712" rIns="91422" bIns="45712"/>
            <a:lstStyle>
              <a:lvl1pPr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1pPr>
              <a:lvl2pPr marL="742950" indent="-285750"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2pPr>
              <a:lvl3pPr marL="1143000" indent="-228600"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3pPr>
              <a:lvl4pPr marL="1600200" indent="-228600"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4pPr>
              <a:lvl5pPr marL="2057400" indent="-228600" defTabSz="190500" eaLnBrk="0" hangingPunct="0"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5pPr>
              <a:lvl6pPr marL="2514600" indent="-228600" algn="ctr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6pPr>
              <a:lvl7pPr marL="2971800" indent="-228600" algn="ctr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7pPr>
              <a:lvl8pPr marL="3429000" indent="-228600" algn="ctr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8pPr>
              <a:lvl9pPr marL="3886200" indent="-228600" algn="ctr" defTabSz="1905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8925" algn="l"/>
                </a:tabLst>
                <a:defRPr sz="1300">
                  <a:solidFill>
                    <a:schemeClr val="tx1"/>
                  </a:solidFill>
                  <a:latin typeface="CorpoS" pitchFamily="2" charset="0"/>
                </a:defRPr>
              </a:lvl9pPr>
            </a:lstStyle>
            <a:p>
              <a:endParaRPr lang="zh-TW" altLang="en-US" sz="1200">
                <a:ea typeface="PMingLiU" pitchFamily="18" charset="-120"/>
                <a:cs typeface="Angsana New" pitchFamily="18" charset="-34"/>
              </a:endParaRPr>
            </a:p>
          </p:txBody>
        </p:sp>
      </p:grpSp>
      <p:sp>
        <p:nvSpPr>
          <p:cNvPr id="5137" name="Rectangle 2"/>
          <p:cNvSpPr>
            <a:spLocks noGrp="1" noChangeArrowheads="1"/>
          </p:cNvSpPr>
          <p:nvPr>
            <p:ph type="title"/>
          </p:nvPr>
        </p:nvSpPr>
        <p:spPr>
          <a:xfrm>
            <a:off x="607186" y="332716"/>
            <a:ext cx="3790205" cy="309562"/>
          </a:xfrm>
        </p:spPr>
        <p:txBody>
          <a:bodyPr/>
          <a:lstStyle/>
          <a:p>
            <a:pPr eaLnBrk="1" hangingPunct="1"/>
            <a:r>
              <a:rPr lang="en-US" altLang="zh-TW" sz="1400" dirty="0" smtClean="0">
                <a:solidFill>
                  <a:schemeClr val="tx1"/>
                </a:solidFill>
                <a:latin typeface="CorpoS" pitchFamily="2" charset="0"/>
                <a:ea typeface="PMingLiU" pitchFamily="18" charset="-120"/>
              </a:rPr>
              <a:t>Each dealership must have used vehicle business.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988C44-F1E1-4DF5-9A5A-23FA9BA753F1}" type="slidenum">
              <a:rPr lang="en-US" smtClean="0"/>
              <a:pPr>
                <a:defRPr/>
              </a:pPr>
              <a:t>1</a:t>
            </a:fld>
            <a:endParaRPr lang="th-TH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876388" y="5986239"/>
            <a:ext cx="112482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521344" y="3168151"/>
            <a:ext cx="233057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29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B_presentation_slides_EN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10.xml><?xml version="1.0" encoding="utf-8"?>
<a:theme xmlns:a="http://schemas.openxmlformats.org/drawingml/2006/main" name="Larissa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11.xml><?xml version="1.0" encoding="utf-8"?>
<a:theme xmlns:a="http://schemas.openxmlformats.org/drawingml/2006/main" name="Larissa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Draft (MB 2011)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Confidential (MB 2011)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Secret (MB 2011)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Draft + Confidential (MB 2011)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Draft + Secret (MB 2011)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1_MB_presentation_slides_EN">
  <a:themeElements>
    <a:clrScheme name="MB 2011 1">
      <a:dk1>
        <a:srgbClr val="000000"/>
      </a:dk1>
      <a:lt1>
        <a:srgbClr val="FFFFFF"/>
      </a:lt1>
      <a:dk2>
        <a:srgbClr val="B6BBC1"/>
      </a:dk2>
      <a:lt2>
        <a:srgbClr val="EAEAEA"/>
      </a:lt2>
      <a:accent1>
        <a:srgbClr val="003366"/>
      </a:accent1>
      <a:accent2>
        <a:srgbClr val="00ADEF"/>
      </a:accent2>
      <a:accent3>
        <a:srgbClr val="FFFFFF"/>
      </a:accent3>
      <a:accent4>
        <a:srgbClr val="000000"/>
      </a:accent4>
      <a:accent5>
        <a:srgbClr val="AAADB8"/>
      </a:accent5>
      <a:accent6>
        <a:srgbClr val="009CD9"/>
      </a:accent6>
      <a:hlink>
        <a:srgbClr val="0082E6"/>
      </a:hlink>
      <a:folHlink>
        <a:srgbClr val="9F0002"/>
      </a:folHlink>
    </a:clrScheme>
    <a:fontScheme name="MB 2011">
      <a:majorFont>
        <a:latin typeface="CorpoA"/>
        <a:ea typeface=""/>
        <a:cs typeface="Arial"/>
      </a:majorFont>
      <a:minorFont>
        <a:latin typeface="CorpoS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B 2011 1">
        <a:dk1>
          <a:srgbClr val="000000"/>
        </a:dk1>
        <a:lt1>
          <a:srgbClr val="FFFFFF"/>
        </a:lt1>
        <a:dk2>
          <a:srgbClr val="B6BBC1"/>
        </a:dk2>
        <a:lt2>
          <a:srgbClr val="EAEAEA"/>
        </a:lt2>
        <a:accent1>
          <a:srgbClr val="003366"/>
        </a:accent1>
        <a:accent2>
          <a:srgbClr val="00ADEF"/>
        </a:accent2>
        <a:accent3>
          <a:srgbClr val="FFFFFF"/>
        </a:accent3>
        <a:accent4>
          <a:srgbClr val="000000"/>
        </a:accent4>
        <a:accent5>
          <a:srgbClr val="AAADB8"/>
        </a:accent5>
        <a:accent6>
          <a:srgbClr val="009CD9"/>
        </a:accent6>
        <a:hlink>
          <a:srgbClr val="0082E6"/>
        </a:hlink>
        <a:folHlink>
          <a:srgbClr val="9F000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MB_presentation_slides_EN">
  <a:themeElements>
    <a:clrScheme name="MB_presentation_slides_EN 1">
      <a:dk1>
        <a:srgbClr val="000000"/>
      </a:dk1>
      <a:lt1>
        <a:srgbClr val="FFFFFF"/>
      </a:lt1>
      <a:dk2>
        <a:srgbClr val="B6BBC1"/>
      </a:dk2>
      <a:lt2>
        <a:srgbClr val="EAEAEA"/>
      </a:lt2>
      <a:accent1>
        <a:srgbClr val="003366"/>
      </a:accent1>
      <a:accent2>
        <a:srgbClr val="00ADEF"/>
      </a:accent2>
      <a:accent3>
        <a:srgbClr val="FFFFFF"/>
      </a:accent3>
      <a:accent4>
        <a:srgbClr val="000000"/>
      </a:accent4>
      <a:accent5>
        <a:srgbClr val="AAADB8"/>
      </a:accent5>
      <a:accent6>
        <a:srgbClr val="009CD9"/>
      </a:accent6>
      <a:hlink>
        <a:srgbClr val="0082E6"/>
      </a:hlink>
      <a:folHlink>
        <a:srgbClr val="9F0002"/>
      </a:folHlink>
    </a:clrScheme>
    <a:fontScheme name="MB_presentation_slides_EN">
      <a:majorFont>
        <a:latin typeface="CorpoA"/>
        <a:ea typeface=""/>
        <a:cs typeface="Angsana New"/>
      </a:majorFont>
      <a:minorFont>
        <a:latin typeface="CorpoS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C0C0C0"/>
              </a:solidFill>
            </a14:hiddenFill>
          </a:ext>
          <a:ext uri="{91240B29-F687-4F45-9708-019B960494DF}">
            <a14:hiddenLine xmlns:a14="http://schemas.microsoft.com/office/drawing/2010/main"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45720" tIns="45712" rIns="45720" bIns="45712" numCol="1" anchor="t" anchorCtr="0" compatLnSpc="1">
        <a:prstTxWarp prst="textNoShape">
          <a:avLst/>
        </a:prstTxWarp>
        <a:spAutoFit/>
      </a:bodyPr>
      <a:lstStyle>
        <a:defPPr marL="0" marR="0" indent="268288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rpoS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C0C0C0"/>
              </a:solidFill>
            </a14:hiddenFill>
          </a:ext>
          <a:ext uri="{91240B29-F687-4F45-9708-019B960494DF}">
            <a14:hiddenLine xmlns:a14="http://schemas.microsoft.com/office/drawing/2010/main"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45720" tIns="45712" rIns="45720" bIns="45712" numCol="1" anchor="t" anchorCtr="0" compatLnSpc="1">
        <a:prstTxWarp prst="textNoShape">
          <a:avLst/>
        </a:prstTxWarp>
        <a:spAutoFit/>
      </a:bodyPr>
      <a:lstStyle>
        <a:defPPr marL="0" marR="0" indent="268288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rpoS" pitchFamily="2" charset="0"/>
          </a:defRPr>
        </a:defPPr>
      </a:lstStyle>
    </a:lnDef>
  </a:objectDefaults>
  <a:extraClrSchemeLst>
    <a:extraClrScheme>
      <a:clrScheme name="MB_presentation_slides_EN 1">
        <a:dk1>
          <a:srgbClr val="000000"/>
        </a:dk1>
        <a:lt1>
          <a:srgbClr val="FFFFFF"/>
        </a:lt1>
        <a:dk2>
          <a:srgbClr val="B6BBC1"/>
        </a:dk2>
        <a:lt2>
          <a:srgbClr val="EAEAEA"/>
        </a:lt2>
        <a:accent1>
          <a:srgbClr val="003366"/>
        </a:accent1>
        <a:accent2>
          <a:srgbClr val="00ADEF"/>
        </a:accent2>
        <a:accent3>
          <a:srgbClr val="FFFFFF"/>
        </a:accent3>
        <a:accent4>
          <a:srgbClr val="000000"/>
        </a:accent4>
        <a:accent5>
          <a:srgbClr val="AAADB8"/>
        </a:accent5>
        <a:accent6>
          <a:srgbClr val="009CD9"/>
        </a:accent6>
        <a:hlink>
          <a:srgbClr val="0082E6"/>
        </a:hlink>
        <a:folHlink>
          <a:srgbClr val="9F000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MB_presentation_slides_EN">
  <a:themeElements>
    <a:clrScheme name="Mercedes-Benz">
      <a:dk1>
        <a:sysClr val="windowText" lastClr="000000"/>
      </a:dk1>
      <a:lt1>
        <a:sysClr val="window" lastClr="FFFFFF"/>
      </a:lt1>
      <a:dk2>
        <a:srgbClr val="EAEAEA"/>
      </a:dk2>
      <a:lt2>
        <a:srgbClr val="B6BBC1"/>
      </a:lt2>
      <a:accent1>
        <a:srgbClr val="B6BBC1"/>
      </a:accent1>
      <a:accent2>
        <a:srgbClr val="00ADEF"/>
      </a:accent2>
      <a:accent3>
        <a:srgbClr val="0082E6"/>
      </a:accent3>
      <a:accent4>
        <a:srgbClr val="003366"/>
      </a:accent4>
      <a:accent5>
        <a:srgbClr val="333333"/>
      </a:accent5>
      <a:accent6>
        <a:srgbClr val="9F0002"/>
      </a:accent6>
      <a:hlink>
        <a:srgbClr val="0082E6"/>
      </a:hlink>
      <a:folHlink>
        <a:srgbClr val="999999"/>
      </a:folHlink>
    </a:clrScheme>
    <a:fontScheme name="Mercedes Benz">
      <a:majorFont>
        <a:latin typeface="CorpoA"/>
        <a:ea typeface=""/>
        <a:cs typeface=""/>
      </a:majorFont>
      <a:minorFont>
        <a:latin typeface="Corpo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rgbClr val="33333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spAutoFit/>
      </a:bodyPr>
      <a:lstStyle>
        <a:defPPr algn="ctr">
          <a:lnSpc>
            <a:spcPct val="108000"/>
          </a:lnSpc>
          <a:spcAft>
            <a:spcPts val="1008"/>
          </a:spcAft>
          <a:defRPr sz="20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lnSpc>
            <a:spcPct val="108000"/>
          </a:lnSpc>
          <a:spcAft>
            <a:spcPts val="1008"/>
          </a:spcAft>
          <a:defRPr sz="2000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MB_presentation_slides_EN</Template>
  <TotalTime>0</TotalTime>
  <Words>67</Words>
  <Application>Microsoft Office PowerPoint</Application>
  <PresentationFormat>On-screen Show (4:3)</PresentationFormat>
  <Paragraphs>40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MB_presentation_slides_EN</vt:lpstr>
      <vt:lpstr>Draft (MB 2011)</vt:lpstr>
      <vt:lpstr>Confidential (MB 2011)</vt:lpstr>
      <vt:lpstr>Secret (MB 2011)</vt:lpstr>
      <vt:lpstr>Draft + Confidential (MB 2011)</vt:lpstr>
      <vt:lpstr>Draft + Secret (MB 2011)</vt:lpstr>
      <vt:lpstr>1_MB_presentation_slides_EN</vt:lpstr>
      <vt:lpstr>2_MB_presentation_slides_EN</vt:lpstr>
      <vt:lpstr>3_MB_presentation_slides_EN</vt:lpstr>
      <vt:lpstr>Each dealership must have used vehicle business.</vt:lpstr>
    </vt:vector>
  </TitlesOfParts>
  <Company>ITI/OD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Treepisan, Samphan (118)</dc:creator>
  <cp:lastModifiedBy>Iamsuksaeng, Mongkol (118)</cp:lastModifiedBy>
  <cp:revision>369</cp:revision>
  <cp:lastPrinted>2013-10-21T07:12:01Z</cp:lastPrinted>
  <dcterms:created xsi:type="dcterms:W3CDTF">2012-08-29T07:42:21Z</dcterms:created>
  <dcterms:modified xsi:type="dcterms:W3CDTF">2013-10-21T12:36:44Z</dcterms:modified>
</cp:coreProperties>
</file>